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8" r:id="rId3"/>
    <p:sldId id="263" r:id="rId4"/>
    <p:sldId id="264" r:id="rId5"/>
    <p:sldId id="265" r:id="rId6"/>
    <p:sldId id="267" r:id="rId7"/>
    <p:sldId id="266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-222" y="-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gif>
</file>

<file path=ppt/media/image11.gif>
</file>

<file path=ppt/media/image12.gif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pPr/>
              <a:t>2/1/2017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gif"/><Relationship Id="rId4" Type="http://schemas.openxmlformats.org/officeDocument/2006/relationships/image" Target="../media/image11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L4/5 GROUP </a:t>
            </a:r>
            <a:r>
              <a:rPr lang="en-GB" dirty="0"/>
              <a:t>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2304492"/>
          </a:xfrm>
        </p:spPr>
        <p:txBody>
          <a:bodyPr>
            <a:normAutofit/>
          </a:bodyPr>
          <a:lstStyle/>
          <a:p>
            <a:r>
              <a:rPr lang="en-GB" dirty="0" smtClean="0"/>
              <a:t>Jordan Marks</a:t>
            </a:r>
          </a:p>
          <a:p>
            <a:r>
              <a:rPr lang="en-GB" dirty="0"/>
              <a:t>Alice </a:t>
            </a:r>
            <a:r>
              <a:rPr lang="en-GB" dirty="0" smtClean="0"/>
              <a:t>Baker</a:t>
            </a:r>
          </a:p>
          <a:p>
            <a:r>
              <a:rPr lang="en-GB" dirty="0"/>
              <a:t>Thomas </a:t>
            </a:r>
            <a:r>
              <a:rPr lang="en-GB" dirty="0" smtClean="0"/>
              <a:t>Gibbs</a:t>
            </a:r>
          </a:p>
          <a:p>
            <a:r>
              <a:rPr lang="en-GB" dirty="0"/>
              <a:t>Daniel Pokladek</a:t>
            </a:r>
          </a:p>
        </p:txBody>
      </p:sp>
    </p:spTree>
    <p:extLst>
      <p:ext uri="{BB962C8B-B14F-4D97-AF65-F5344CB8AC3E}">
        <p14:creationId xmlns:p14="http://schemas.microsoft.com/office/powerpoint/2010/main" xmlns="" val="3798078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brief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Physics based game</a:t>
            </a:r>
          </a:p>
          <a:p>
            <a:endParaRPr lang="en-GB" dirty="0" smtClean="0"/>
          </a:p>
          <a:p>
            <a:r>
              <a:rPr lang="en-GB" dirty="0" smtClean="0"/>
              <a:t>Easy to learn game yet hard to master</a:t>
            </a:r>
          </a:p>
          <a:p>
            <a:endParaRPr lang="en-GB" dirty="0" smtClean="0"/>
          </a:p>
          <a:p>
            <a:endParaRPr lang="en-GB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Logline and target audience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Logline – Beat your Foes in this gravity based planetary arena.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Target audience - 18-35 </a:t>
            </a:r>
            <a:r>
              <a:rPr lang="en-GB" dirty="0" smtClean="0"/>
              <a:t>Male </a:t>
            </a:r>
            <a:r>
              <a:rPr lang="en-GB" dirty="0" smtClean="0"/>
              <a:t>and </a:t>
            </a:r>
            <a:r>
              <a:rPr lang="en-GB" dirty="0" smtClean="0"/>
              <a:t>Female</a:t>
            </a:r>
          </a:p>
          <a:p>
            <a:endParaRPr lang="en-GB" dirty="0" smtClean="0"/>
          </a:p>
          <a:p>
            <a:r>
              <a:rPr lang="en-GB" dirty="0" smtClean="0"/>
              <a:t>Platform</a:t>
            </a:r>
            <a:r>
              <a:rPr lang="en-GB" dirty="0" smtClean="0"/>
              <a:t> </a:t>
            </a:r>
            <a:r>
              <a:rPr lang="en-GB" dirty="0" smtClean="0"/>
              <a:t>– Mobile  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xmlns="" val="3263930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concept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61029" y="1797637"/>
            <a:ext cx="5620617" cy="3973526"/>
          </a:xfr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7393931" y="2130596"/>
            <a:ext cx="3982523" cy="36405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7155033" y="2793184"/>
            <a:ext cx="3982523" cy="36405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7328029" y="2712037"/>
            <a:ext cx="34882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Easy to play.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Simple yet has complex gameplay.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Physics-based gameplay.</a:t>
            </a:r>
          </a:p>
        </p:txBody>
      </p:sp>
    </p:spTree>
    <p:extLst>
      <p:ext uri="{BB962C8B-B14F-4D97-AF65-F5344CB8AC3E}">
        <p14:creationId xmlns:p14="http://schemas.microsoft.com/office/powerpoint/2010/main" xmlns="" val="2135613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9651" y="618518"/>
            <a:ext cx="9905998" cy="1478570"/>
          </a:xfrm>
        </p:spPr>
        <p:txBody>
          <a:bodyPr/>
          <a:lstStyle/>
          <a:p>
            <a:r>
              <a:rPr lang="en-GB" dirty="0" smtClean="0"/>
              <a:t>game concept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656861" y="1741899"/>
            <a:ext cx="8875101" cy="4437551"/>
          </a:xfrm>
        </p:spPr>
      </p:pic>
    </p:spTree>
    <p:extLst>
      <p:ext uri="{BB962C8B-B14F-4D97-AF65-F5344CB8AC3E}">
        <p14:creationId xmlns:p14="http://schemas.microsoft.com/office/powerpoint/2010/main" xmlns="" val="3525074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9077" y="148962"/>
            <a:ext cx="9905998" cy="1478570"/>
          </a:xfrm>
        </p:spPr>
        <p:txBody>
          <a:bodyPr/>
          <a:lstStyle/>
          <a:p>
            <a:r>
              <a:rPr lang="en-GB" dirty="0" smtClean="0"/>
              <a:t>Art style and Moodboard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104130" y="1179185"/>
            <a:ext cx="3771579" cy="266694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089785" y="3921212"/>
            <a:ext cx="3778360" cy="26717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39701" y="1179185"/>
            <a:ext cx="3771579" cy="266694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555874" y="3921212"/>
            <a:ext cx="2539231" cy="2780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315792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Prototypes</a:t>
            </a:r>
            <a:endParaRPr lang="en-GB" dirty="0"/>
          </a:p>
        </p:txBody>
      </p:sp>
      <p:pic>
        <p:nvPicPr>
          <p:cNvPr id="1027" name="Picture 3" descr="E:\UNI\Year 2\Group\_sReem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56492" y="1723980"/>
            <a:ext cx="3920524" cy="2156288"/>
          </a:xfrm>
          <a:prstGeom prst="rect">
            <a:avLst/>
          </a:prstGeom>
          <a:noFill/>
        </p:spPr>
      </p:pic>
      <p:pic>
        <p:nvPicPr>
          <p:cNvPr id="1028" name="Picture 4" descr="E:\UNI\Year 2\Group\1S141S.gif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61556" y="960482"/>
            <a:ext cx="3048000" cy="2971800"/>
          </a:xfrm>
          <a:prstGeom prst="rect">
            <a:avLst/>
          </a:prstGeom>
          <a:noFill/>
        </p:spPr>
      </p:pic>
      <p:pic>
        <p:nvPicPr>
          <p:cNvPr id="1029" name="Picture 5" descr="E:\UNI\Year 2\Group\H4rYGi.gif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663871" y="4055374"/>
            <a:ext cx="4144587" cy="2279523"/>
          </a:xfrm>
          <a:prstGeom prst="rect">
            <a:avLst/>
          </a:prstGeom>
          <a:noFill/>
        </p:spPr>
      </p:pic>
      <p:pic>
        <p:nvPicPr>
          <p:cNvPr id="1030" name="Picture 6" descr="E:\UNI\Year 2\Group\InBuoR.gif"/>
          <p:cNvPicPr>
            <a:picLocks noChangeAspect="1" noChangeArrowheads="1" noCrop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293708" y="4055291"/>
            <a:ext cx="4102443" cy="225634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780990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5119" y="2249487"/>
            <a:ext cx="9905998" cy="1478570"/>
          </a:xfrm>
        </p:spPr>
        <p:txBody>
          <a:bodyPr/>
          <a:lstStyle/>
          <a:p>
            <a:r>
              <a:rPr lang="en-GB" dirty="0" smtClean="0"/>
              <a:t>Questions?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xmlns="" val="1744792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365</TotalTime>
  <Words>74</Words>
  <Application>Microsoft Office PowerPoint</Application>
  <PresentationFormat>Custom</PresentationFormat>
  <Paragraphs>25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Circuit</vt:lpstr>
      <vt:lpstr>L4/5 GROUP 2</vt:lpstr>
      <vt:lpstr>The brief </vt:lpstr>
      <vt:lpstr>Logline and target audience</vt:lpstr>
      <vt:lpstr>game concept</vt:lpstr>
      <vt:lpstr>game concept</vt:lpstr>
      <vt:lpstr>Art style and Moodboard</vt:lpstr>
      <vt:lpstr>Prototypes</vt:lpstr>
      <vt:lpstr>Questions?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L4/5 GROUP 11</dc:title>
  <dc:creator>Tom Wenman</dc:creator>
  <cp:lastModifiedBy>Games</cp:lastModifiedBy>
  <cp:revision>42</cp:revision>
  <dcterms:created xsi:type="dcterms:W3CDTF">2016-10-12T17:19:43Z</dcterms:created>
  <dcterms:modified xsi:type="dcterms:W3CDTF">2017-02-01T09:58:44Z</dcterms:modified>
</cp:coreProperties>
</file>

<file path=docProps/thumbnail.jpeg>
</file>